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 varScale="1">
        <p:scale>
          <a:sx n="116" d="100"/>
          <a:sy n="116" d="100"/>
        </p:scale>
        <p:origin x="2280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62178236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№11</a:t>
                      </a:r>
                      <a:r>
                        <a:rPr kumimoji="0" lang="kk-KZ" altLang="x-none" sz="16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</a:t>
                      </a: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апреля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апреля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апреля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809704"/>
              </p:ext>
            </p:extLst>
          </p:nvPr>
        </p:nvGraphicFramePr>
        <p:xfrm>
          <a:off x="4991355" y="4193139"/>
          <a:ext cx="4747702" cy="211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3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28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27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28 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just"/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ночью дождь, гроза. Ветер юго-западный 9-14, днем порывы 15-20 м/с. Температура воздуха ночью 0-2, днем 10-12 тепла.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</a:t>
            </a:r>
          </a:p>
          <a:p>
            <a:pPr lvl="0" indent="180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</a:t>
            </a:r>
          </a:p>
          <a:p>
            <a:pPr lvl="0" indent="180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Прогноз погоды на ночь 28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28 апреля по 08 ч. 29 апреля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без осадков. Ветер юго-западный 5-10 м/с. Температура воздуха 3-5 тепла</a:t>
            </a:r>
            <a:r>
              <a:rPr lang="kk-KZ" sz="1100" dirty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Ищанов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40070</TotalTime>
  <Words>635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6883</cp:revision>
  <cp:lastPrinted>2021-07-01T03:56:27Z</cp:lastPrinted>
  <dcterms:created xsi:type="dcterms:W3CDTF">2018-03-27T06:03:00Z</dcterms:created>
  <dcterms:modified xsi:type="dcterms:W3CDTF">2026-04-27T07:24:48Z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